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Pangolin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Pangolin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04fe5450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d04fe5450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04fe5450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d04fe5450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04fe5450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d04fe5450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04fe5450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04fe5450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Comment, mille külge seotud info?</a:t>
            </a:r>
            <a:br>
              <a:rPr lang="et"/>
            </a:br>
            <a:r>
              <a:rPr lang="et"/>
              <a:t>Või notesidesse panna pikemad kirjeldused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04fe54501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d04fe54501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Siia sissejuhatus, et võid võtta tervikpildi või valida, mis osa on oluline. Instruktsioonislaidile visualiseerida, kuidas neid liigendada. Rõhk lihtsatele visuaalidele. 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04fe5450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d04fe5450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d04fe5450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d04fe5450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d04fe54501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d04fe54501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/>
              <a:t>Kõik faasid võib omakorda jaotada etappideks, during võib olla üks koolituspäev (kas harjutuste või tegevuste kaupa). Kui ühele slaisile ei mahu, võib teha etappideks.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d04fe54501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d04fe54501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e53514e1d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e53514e1d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e53514e1d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e53514e1d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04fe5450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d04fe5450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e578210d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e578210d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d420667d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d420667d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04fe54501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d04fe54501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d04fe54501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d04fe54501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d04fe5450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d04fe5450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d04fe54501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d04fe54501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d04fe5450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d04fe5450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d04fe5450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d04fe5450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d04fe5450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d04fe5450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04fe5450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04fe5450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04fe5450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04fe5450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hyperlink" Target="https://www.mindshifters.ee/en/blog/blended-learning-co-design-thinking-tool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/>
          <p:nvPr/>
        </p:nvSpPr>
        <p:spPr>
          <a:xfrm rot="-179753">
            <a:off x="4126691" y="18795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0" name="Google Shape;120;p24"/>
          <p:cNvSpPr/>
          <p:nvPr/>
        </p:nvSpPr>
        <p:spPr>
          <a:xfrm rot="-179753">
            <a:off x="3976218" y="177373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1" name="Google Shape;121;p24"/>
          <p:cNvSpPr/>
          <p:nvPr/>
        </p:nvSpPr>
        <p:spPr>
          <a:xfrm rot="-179753">
            <a:off x="3841794" y="1622163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/>
          <p:nvPr/>
        </p:nvSpPr>
        <p:spPr>
          <a:xfrm rot="-179753">
            <a:off x="6954466" y="146623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7" name="Google Shape;127;p25"/>
          <p:cNvSpPr/>
          <p:nvPr/>
        </p:nvSpPr>
        <p:spPr>
          <a:xfrm rot="-179753">
            <a:off x="7910068" y="146623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8" name="Google Shape;128;p25"/>
          <p:cNvSpPr/>
          <p:nvPr/>
        </p:nvSpPr>
        <p:spPr>
          <a:xfrm rot="-179753">
            <a:off x="7435419" y="87503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9" name="Google Shape;129;p25"/>
          <p:cNvSpPr txBox="1"/>
          <p:nvPr/>
        </p:nvSpPr>
        <p:spPr>
          <a:xfrm>
            <a:off x="433250" y="1856850"/>
            <a:ext cx="1491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/>
        </p:nvSpPr>
        <p:spPr>
          <a:xfrm>
            <a:off x="344175" y="2369250"/>
            <a:ext cx="1344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39" name="Google Shape;139;p27"/>
          <p:cNvSpPr txBox="1"/>
          <p:nvPr/>
        </p:nvSpPr>
        <p:spPr>
          <a:xfrm>
            <a:off x="1753225" y="2073425"/>
            <a:ext cx="1344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40" name="Google Shape;140;p27"/>
          <p:cNvSpPr txBox="1"/>
          <p:nvPr/>
        </p:nvSpPr>
        <p:spPr>
          <a:xfrm>
            <a:off x="3194325" y="1785575"/>
            <a:ext cx="1344600" cy="19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41" name="Google Shape;141;p27"/>
          <p:cNvSpPr/>
          <p:nvPr/>
        </p:nvSpPr>
        <p:spPr>
          <a:xfrm rot="-179753">
            <a:off x="5874869" y="219043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2" name="Google Shape;142;p27"/>
          <p:cNvSpPr/>
          <p:nvPr/>
        </p:nvSpPr>
        <p:spPr>
          <a:xfrm rot="-179753">
            <a:off x="5874869" y="327133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3" name="Google Shape;143;p27"/>
          <p:cNvSpPr/>
          <p:nvPr/>
        </p:nvSpPr>
        <p:spPr>
          <a:xfrm rot="-179753">
            <a:off x="7140169" y="2151063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4" name="Google Shape;144;p27"/>
          <p:cNvSpPr/>
          <p:nvPr/>
        </p:nvSpPr>
        <p:spPr>
          <a:xfrm rot="-179753">
            <a:off x="7140169" y="327133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 txBox="1"/>
          <p:nvPr/>
        </p:nvSpPr>
        <p:spPr>
          <a:xfrm>
            <a:off x="3432075" y="1564225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4973850" y="160620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63" name="Google Shape;163;p31"/>
          <p:cNvSpPr txBox="1"/>
          <p:nvPr/>
        </p:nvSpPr>
        <p:spPr>
          <a:xfrm>
            <a:off x="6515625" y="160620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64" name="Google Shape;164;p31"/>
          <p:cNvSpPr txBox="1"/>
          <p:nvPr/>
        </p:nvSpPr>
        <p:spPr>
          <a:xfrm>
            <a:off x="3432075" y="1993825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65" name="Google Shape;165;p31"/>
          <p:cNvSpPr txBox="1"/>
          <p:nvPr/>
        </p:nvSpPr>
        <p:spPr>
          <a:xfrm>
            <a:off x="4973850" y="193740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66" name="Google Shape;166;p31"/>
          <p:cNvSpPr txBox="1"/>
          <p:nvPr/>
        </p:nvSpPr>
        <p:spPr>
          <a:xfrm>
            <a:off x="6515625" y="1993825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67" name="Google Shape;167;p31"/>
          <p:cNvSpPr txBox="1"/>
          <p:nvPr/>
        </p:nvSpPr>
        <p:spPr>
          <a:xfrm>
            <a:off x="3432075" y="2497025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68" name="Google Shape;168;p31"/>
          <p:cNvSpPr txBox="1"/>
          <p:nvPr/>
        </p:nvSpPr>
        <p:spPr>
          <a:xfrm>
            <a:off x="4973850" y="2410200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69" name="Google Shape;169;p31"/>
          <p:cNvSpPr txBox="1"/>
          <p:nvPr/>
        </p:nvSpPr>
        <p:spPr>
          <a:xfrm>
            <a:off x="6515625" y="2497025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0" name="Google Shape;170;p31"/>
          <p:cNvSpPr txBox="1"/>
          <p:nvPr/>
        </p:nvSpPr>
        <p:spPr>
          <a:xfrm>
            <a:off x="3432075" y="3134925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1" name="Google Shape;171;p31"/>
          <p:cNvSpPr txBox="1"/>
          <p:nvPr/>
        </p:nvSpPr>
        <p:spPr>
          <a:xfrm>
            <a:off x="4973850" y="3134925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2" name="Google Shape;172;p31"/>
          <p:cNvSpPr txBox="1"/>
          <p:nvPr/>
        </p:nvSpPr>
        <p:spPr>
          <a:xfrm>
            <a:off x="6515625" y="3093400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3" name="Google Shape;173;p31"/>
          <p:cNvSpPr txBox="1"/>
          <p:nvPr/>
        </p:nvSpPr>
        <p:spPr>
          <a:xfrm>
            <a:off x="3432075" y="3772825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4" name="Google Shape;174;p31"/>
          <p:cNvSpPr txBox="1"/>
          <p:nvPr/>
        </p:nvSpPr>
        <p:spPr>
          <a:xfrm>
            <a:off x="4973850" y="3772825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5" name="Google Shape;175;p31"/>
          <p:cNvSpPr txBox="1"/>
          <p:nvPr/>
        </p:nvSpPr>
        <p:spPr>
          <a:xfrm>
            <a:off x="6515625" y="3772825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6" name="Google Shape;176;p31"/>
          <p:cNvSpPr txBox="1"/>
          <p:nvPr/>
        </p:nvSpPr>
        <p:spPr>
          <a:xfrm>
            <a:off x="3432075" y="4301100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7" name="Google Shape;177;p31"/>
          <p:cNvSpPr txBox="1"/>
          <p:nvPr/>
        </p:nvSpPr>
        <p:spPr>
          <a:xfrm>
            <a:off x="4973850" y="4301100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78" name="Google Shape;178;p31"/>
          <p:cNvSpPr txBox="1"/>
          <p:nvPr/>
        </p:nvSpPr>
        <p:spPr>
          <a:xfrm>
            <a:off x="6553050" y="4238725"/>
            <a:ext cx="1380300" cy="4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/>
          <p:nvPr/>
        </p:nvSpPr>
        <p:spPr>
          <a:xfrm>
            <a:off x="3441275" y="169305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84" name="Google Shape;184;p32"/>
          <p:cNvSpPr txBox="1"/>
          <p:nvPr/>
        </p:nvSpPr>
        <p:spPr>
          <a:xfrm>
            <a:off x="4973875" y="1753425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85" name="Google Shape;185;p32"/>
          <p:cNvSpPr txBox="1"/>
          <p:nvPr/>
        </p:nvSpPr>
        <p:spPr>
          <a:xfrm>
            <a:off x="6506475" y="1753425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86" name="Google Shape;186;p32"/>
          <p:cNvSpPr txBox="1"/>
          <p:nvPr/>
        </p:nvSpPr>
        <p:spPr>
          <a:xfrm>
            <a:off x="3441275" y="218705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87" name="Google Shape;187;p32"/>
          <p:cNvSpPr txBox="1"/>
          <p:nvPr/>
        </p:nvSpPr>
        <p:spPr>
          <a:xfrm>
            <a:off x="4973875" y="218705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88" name="Google Shape;188;p32"/>
          <p:cNvSpPr txBox="1"/>
          <p:nvPr/>
        </p:nvSpPr>
        <p:spPr>
          <a:xfrm>
            <a:off x="6506475" y="218705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89" name="Google Shape;189;p32"/>
          <p:cNvSpPr txBox="1"/>
          <p:nvPr/>
        </p:nvSpPr>
        <p:spPr>
          <a:xfrm>
            <a:off x="3383225" y="2571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0" name="Google Shape;190;p32"/>
          <p:cNvSpPr txBox="1"/>
          <p:nvPr/>
        </p:nvSpPr>
        <p:spPr>
          <a:xfrm>
            <a:off x="5026225" y="2571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1" name="Google Shape;191;p32"/>
          <p:cNvSpPr txBox="1"/>
          <p:nvPr/>
        </p:nvSpPr>
        <p:spPr>
          <a:xfrm>
            <a:off x="6506475" y="2571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2" name="Google Shape;192;p32"/>
          <p:cNvSpPr txBox="1"/>
          <p:nvPr/>
        </p:nvSpPr>
        <p:spPr>
          <a:xfrm>
            <a:off x="3441275" y="3157775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3" name="Google Shape;193;p32"/>
          <p:cNvSpPr txBox="1"/>
          <p:nvPr/>
        </p:nvSpPr>
        <p:spPr>
          <a:xfrm>
            <a:off x="4973875" y="3157775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6506475" y="32233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5" name="Google Shape;195;p32"/>
          <p:cNvSpPr txBox="1"/>
          <p:nvPr/>
        </p:nvSpPr>
        <p:spPr>
          <a:xfrm>
            <a:off x="3441275" y="3663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6" name="Google Shape;196;p32"/>
          <p:cNvSpPr txBox="1"/>
          <p:nvPr/>
        </p:nvSpPr>
        <p:spPr>
          <a:xfrm>
            <a:off x="4973875" y="3663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7" name="Google Shape;197;p32"/>
          <p:cNvSpPr txBox="1"/>
          <p:nvPr/>
        </p:nvSpPr>
        <p:spPr>
          <a:xfrm>
            <a:off x="6506475" y="3663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3383225" y="41041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5026225" y="41041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00" name="Google Shape;200;p32"/>
          <p:cNvSpPr txBox="1"/>
          <p:nvPr/>
        </p:nvSpPr>
        <p:spPr>
          <a:xfrm>
            <a:off x="6506475" y="4165325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3"/>
          <p:cNvSpPr txBox="1"/>
          <p:nvPr/>
        </p:nvSpPr>
        <p:spPr>
          <a:xfrm>
            <a:off x="3441275" y="169305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06" name="Google Shape;206;p33"/>
          <p:cNvSpPr txBox="1"/>
          <p:nvPr/>
        </p:nvSpPr>
        <p:spPr>
          <a:xfrm>
            <a:off x="4973875" y="1753425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07" name="Google Shape;207;p33"/>
          <p:cNvSpPr txBox="1"/>
          <p:nvPr/>
        </p:nvSpPr>
        <p:spPr>
          <a:xfrm>
            <a:off x="6506475" y="1753425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t" sz="1100">
                <a:solidFill>
                  <a:schemeClr val="dk2"/>
                </a:solidFill>
              </a:rPr>
              <a:t>write here</a:t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08" name="Google Shape;208;p33"/>
          <p:cNvSpPr txBox="1"/>
          <p:nvPr/>
        </p:nvSpPr>
        <p:spPr>
          <a:xfrm>
            <a:off x="3441275" y="218705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09" name="Google Shape;209;p33"/>
          <p:cNvSpPr txBox="1"/>
          <p:nvPr/>
        </p:nvSpPr>
        <p:spPr>
          <a:xfrm>
            <a:off x="4973875" y="218705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0" name="Google Shape;210;p33"/>
          <p:cNvSpPr txBox="1"/>
          <p:nvPr/>
        </p:nvSpPr>
        <p:spPr>
          <a:xfrm>
            <a:off x="6506475" y="2187050"/>
            <a:ext cx="1380300" cy="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1" name="Google Shape;211;p33"/>
          <p:cNvSpPr txBox="1"/>
          <p:nvPr/>
        </p:nvSpPr>
        <p:spPr>
          <a:xfrm>
            <a:off x="3383225" y="2571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2" name="Google Shape;212;p33"/>
          <p:cNvSpPr txBox="1"/>
          <p:nvPr/>
        </p:nvSpPr>
        <p:spPr>
          <a:xfrm>
            <a:off x="5026225" y="2571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6506475" y="2571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4" name="Google Shape;214;p33"/>
          <p:cNvSpPr txBox="1"/>
          <p:nvPr/>
        </p:nvSpPr>
        <p:spPr>
          <a:xfrm>
            <a:off x="3441275" y="3157775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5" name="Google Shape;215;p33"/>
          <p:cNvSpPr txBox="1"/>
          <p:nvPr/>
        </p:nvSpPr>
        <p:spPr>
          <a:xfrm>
            <a:off x="4973875" y="3157775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6" name="Google Shape;216;p33"/>
          <p:cNvSpPr txBox="1"/>
          <p:nvPr/>
        </p:nvSpPr>
        <p:spPr>
          <a:xfrm>
            <a:off x="6506475" y="32233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3441275" y="3663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8" name="Google Shape;218;p33"/>
          <p:cNvSpPr txBox="1"/>
          <p:nvPr/>
        </p:nvSpPr>
        <p:spPr>
          <a:xfrm>
            <a:off x="4973875" y="3663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6506475" y="36637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3383225" y="41041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5026225" y="4104150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6506475" y="4165325"/>
            <a:ext cx="1380300" cy="4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/>
          <p:nvPr/>
        </p:nvSpPr>
        <p:spPr>
          <a:xfrm rot="-179753">
            <a:off x="4217994" y="298913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32" name="Google Shape;232;p35"/>
          <p:cNvSpPr/>
          <p:nvPr/>
        </p:nvSpPr>
        <p:spPr>
          <a:xfrm rot="-179753">
            <a:off x="4434744" y="25895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33" name="Google Shape;233;p35"/>
          <p:cNvSpPr/>
          <p:nvPr/>
        </p:nvSpPr>
        <p:spPr>
          <a:xfrm rot="-179753">
            <a:off x="4934994" y="2878063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/>
        </p:nvSpPr>
        <p:spPr>
          <a:xfrm>
            <a:off x="4711050" y="3735725"/>
            <a:ext cx="3726600" cy="7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1100" u="sng">
                <a:solidFill>
                  <a:schemeClr val="hlink"/>
                </a:solidFill>
                <a:hlinkClick r:id="rId4"/>
              </a:rPr>
              <a:t>https://www.mindshifters.ee/en/blog/blended-learning-co-design-thinking-tool</a:t>
            </a:r>
            <a:r>
              <a:rPr lang="et" sz="1100">
                <a:solidFill>
                  <a:schemeClr val="dk2"/>
                </a:solidFill>
              </a:rPr>
              <a:t> 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 rot="-179753">
            <a:off x="7604791" y="1033913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69" name="Google Shape;69;p16"/>
          <p:cNvSpPr/>
          <p:nvPr/>
        </p:nvSpPr>
        <p:spPr>
          <a:xfrm rot="-179753">
            <a:off x="8263993" y="953863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70" name="Google Shape;70;p16"/>
          <p:cNvSpPr/>
          <p:nvPr/>
        </p:nvSpPr>
        <p:spPr>
          <a:xfrm rot="-179753">
            <a:off x="7868194" y="6187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/>
        </p:nvSpPr>
        <p:spPr>
          <a:xfrm>
            <a:off x="1044450" y="2355000"/>
            <a:ext cx="73509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51C75"/>
              </a:solidFill>
            </a:endParaRPr>
          </a:p>
        </p:txBody>
      </p:sp>
      <p:sp>
        <p:nvSpPr>
          <p:cNvPr id="76" name="Google Shape;76;p17"/>
          <p:cNvSpPr txBox="1"/>
          <p:nvPr/>
        </p:nvSpPr>
        <p:spPr>
          <a:xfrm>
            <a:off x="1600825" y="2788500"/>
            <a:ext cx="23406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351C75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/>
          <p:nvPr/>
        </p:nvSpPr>
        <p:spPr>
          <a:xfrm rot="-179753">
            <a:off x="4157591" y="2018013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6" name="Google Shape;86;p19"/>
          <p:cNvSpPr/>
          <p:nvPr/>
        </p:nvSpPr>
        <p:spPr>
          <a:xfrm rot="-179753">
            <a:off x="5367893" y="37817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7" name="Google Shape;87;p19"/>
          <p:cNvSpPr/>
          <p:nvPr/>
        </p:nvSpPr>
        <p:spPr>
          <a:xfrm rot="-179753">
            <a:off x="3168894" y="38310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/>
          <p:nvPr/>
        </p:nvSpPr>
        <p:spPr>
          <a:xfrm rot="-179753">
            <a:off x="6620916" y="45897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3" name="Google Shape;93;p20"/>
          <p:cNvSpPr/>
          <p:nvPr/>
        </p:nvSpPr>
        <p:spPr>
          <a:xfrm rot="-179753">
            <a:off x="7496218" y="45897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94" name="Google Shape;94;p20"/>
          <p:cNvSpPr/>
          <p:nvPr/>
        </p:nvSpPr>
        <p:spPr>
          <a:xfrm rot="-179753">
            <a:off x="7100419" y="39985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solidFill>
                  <a:srgbClr val="000000"/>
                </a:solidFill>
                <a:latin typeface="Pangolin"/>
                <a:ea typeface="Pangolin"/>
                <a:cs typeface="Pangolin"/>
                <a:sym typeface="Pangolin"/>
              </a:rPr>
              <a:t>Write here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/>
          <p:nvPr/>
        </p:nvSpPr>
        <p:spPr>
          <a:xfrm rot="-179753">
            <a:off x="1756591" y="1574213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latin typeface="Pangolin"/>
                <a:ea typeface="Pangolin"/>
                <a:cs typeface="Pangolin"/>
                <a:sym typeface="Pangolin"/>
              </a:rPr>
              <a:t>Objective 1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04" name="Google Shape;104;p22"/>
          <p:cNvSpPr/>
          <p:nvPr/>
        </p:nvSpPr>
        <p:spPr>
          <a:xfrm rot="-179753">
            <a:off x="5477493" y="16157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latin typeface="Pangolin"/>
                <a:ea typeface="Pangolin"/>
                <a:cs typeface="Pangolin"/>
                <a:sym typeface="Pangolin"/>
              </a:rPr>
              <a:t>Element 1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05" name="Google Shape;105;p22"/>
          <p:cNvSpPr/>
          <p:nvPr/>
        </p:nvSpPr>
        <p:spPr>
          <a:xfrm rot="-179753">
            <a:off x="2188444" y="21026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latin typeface="Pangolin"/>
                <a:ea typeface="Pangolin"/>
                <a:cs typeface="Pangolin"/>
                <a:sym typeface="Pangolin"/>
              </a:rPr>
              <a:t>Objective 2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06" name="Google Shape;106;p22"/>
          <p:cNvSpPr/>
          <p:nvPr/>
        </p:nvSpPr>
        <p:spPr>
          <a:xfrm rot="-179753">
            <a:off x="6415643" y="21497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latin typeface="Pangolin"/>
                <a:ea typeface="Pangolin"/>
                <a:cs typeface="Pangolin"/>
                <a:sym typeface="Pangolin"/>
              </a:rPr>
              <a:t>Element 2.1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  <p:cxnSp>
        <p:nvCxnSpPr>
          <p:cNvPr id="107" name="Google Shape;107;p22"/>
          <p:cNvCxnSpPr>
            <a:stCxn id="103" idx="3"/>
            <a:endCxn id="104" idx="1"/>
          </p:cNvCxnSpPr>
          <p:nvPr/>
        </p:nvCxnSpPr>
        <p:spPr>
          <a:xfrm>
            <a:off x="2450666" y="1781666"/>
            <a:ext cx="3027300" cy="7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22"/>
          <p:cNvCxnSpPr>
            <a:stCxn id="105" idx="3"/>
            <a:endCxn id="106" idx="1"/>
          </p:cNvCxnSpPr>
          <p:nvPr/>
        </p:nvCxnSpPr>
        <p:spPr>
          <a:xfrm>
            <a:off x="2882519" y="2310141"/>
            <a:ext cx="3533700" cy="8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22"/>
          <p:cNvCxnSpPr>
            <a:stCxn id="105" idx="3"/>
            <a:endCxn id="110" idx="1"/>
          </p:cNvCxnSpPr>
          <p:nvPr/>
        </p:nvCxnSpPr>
        <p:spPr>
          <a:xfrm>
            <a:off x="2882519" y="2310141"/>
            <a:ext cx="4201500" cy="57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" name="Google Shape;110;p22"/>
          <p:cNvSpPr/>
          <p:nvPr/>
        </p:nvSpPr>
        <p:spPr>
          <a:xfrm rot="-179753">
            <a:off x="7083418" y="2636688"/>
            <a:ext cx="694549" cy="451207"/>
          </a:xfrm>
          <a:prstGeom prst="rect">
            <a:avLst/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>
            <a:noFill/>
          </a:ln>
        </p:spPr>
        <p:txBody>
          <a:bodyPr anchorCtr="0" anchor="ctr" bIns="77675" lIns="77675" spcFirstLastPara="1" rIns="77675" wrap="square" tIns="776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t" sz="680">
                <a:latin typeface="Pangolin"/>
                <a:ea typeface="Pangolin"/>
                <a:cs typeface="Pangolin"/>
                <a:sym typeface="Pangolin"/>
              </a:rPr>
              <a:t>Element 2.2</a:t>
            </a:r>
            <a:endParaRPr sz="1189"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